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B0016-023A-4693-BCCD-6E6A66E45A8C}" v="52" dt="2022-11-07T16:56:28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9E92C-43D7-8067-A74D-B71D227A6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DE1516-1313-3D61-564C-56D6C9B7F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166C5D-E747-9DCB-4249-B5A546FA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D74E8C-EAAF-0373-4955-12BF9879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3564E4-F9A5-D94D-5431-1BC9523A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0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D2E65-694A-4E0E-2430-93E24CC1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0720A0-64FD-57D2-C494-39E5BDFEA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7A2E08-8D38-9ABB-50BD-318DDDCD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598623-7777-7031-48ED-F38120AE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2F2D10-7011-2F20-CB81-99750A9E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2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DD33A8-DC1B-E220-B99E-C4E4EDDC7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91BE81-14C0-11B2-79A8-1A2AE08B0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46C111-058A-1FE6-DFFD-289385BE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C18777-3B72-7333-2DFC-468B3A70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3CC1C4-3E58-82E1-648A-4477F7F6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6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CB4A0-C15C-A91E-F8D4-25BCFA97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4FEB8-06E8-CF5D-EDD5-C18AD6F4B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296F72-C0C6-6EA2-68B6-80A09C4E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59175A-CBA9-4304-8210-BBECADB4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597EA6-4808-4EB9-D56D-348F5AB7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5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5CC23-9C45-6528-005B-69C6A4B1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4EEE74-7C7E-6630-4EFF-3D9129925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6F44D4-82D8-BD7D-C399-1185912C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783E78-55E3-434A-FB53-11E18D92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EE3D04-CFA5-4242-B4EA-72024293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6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17ACB-AA70-4DA0-7D85-1213BCA8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C35422-0B5A-6D07-0EF5-87EC7CD59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5482CA-C3FA-A920-A1A9-C59AA6B2D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A44192-CE76-B0A7-AEE3-585DA600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688591-2DC3-31ED-767F-8A8DE38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EF9A33-0ADF-EE27-2B06-0956BA55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7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AE947-F55B-E201-D535-E16B1752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2D77A4-4962-8D6D-9EDF-BC65A1E79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437624-FBBE-0597-AC0A-BAE9D7DEE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FDF80F-8D0E-8C40-CEF3-9A2982E66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C2217F-E648-A6BF-C27F-020CD158C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FC6585E-887C-13CF-4D9E-668395C9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5D4324-C9CA-D446-AA45-696A0FAA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523A405-59C9-1D9C-D04F-3CC4DC9B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4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DC613-13A1-2453-6607-EDC81EF0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5E2E27-8EAF-E922-938F-D7D95A87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BF3717-6DAC-1632-5624-47D31891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7F5526-7214-CE9B-03F7-0B085615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4C1F16-430B-96DE-2171-564F7331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C804C7-EC70-8188-4A57-FF392E05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C37808-AD99-4EF6-4CB1-A5F26467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35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21C3D-5E39-9C65-3592-9179CEE3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95729B-413B-D31E-A826-12E6DB77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6722C6-1774-6CA1-4626-4B20E2718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217503-3C6D-C460-3A86-7D7B42C2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729EEF-2A1F-E538-34FD-13CCD6AF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6FBB8A-DF4C-F26B-6A4B-5C1D12C5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2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670884-4C57-7171-63EA-D16EA1D4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8218D7-7CDF-958D-9B57-ADDBB64FD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E61324-3796-2ED2-A365-AFE22C2EC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CD177C-EAD6-567C-BC7A-25942D50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8FABDC-9B31-B58A-185A-06FB8A45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D1FF4F-07A7-96DE-8B9A-152E3B8C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6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0F8250-E0B9-3169-74F1-B62A7CC6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3124BB-F5D3-293F-6434-EB34D533B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9EBA5F-1C96-98BA-8D5A-E676CAAF6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BD329-23C3-41A1-995D-390F0E77462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4E515-25CF-DE6C-FFFD-DA48D11A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A34DB1-1272-C365-50A3-F399CD318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C52EB-191A-4DD2-94AA-417C4674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7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7BE43A-6EEF-E2CE-09A2-1280561FF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639" y="561203"/>
            <a:ext cx="9932691" cy="1165996"/>
          </a:xfrm>
        </p:spPr>
        <p:txBody>
          <a:bodyPr anchor="b">
            <a:normAutofit/>
          </a:bodyPr>
          <a:lstStyle/>
          <a:p>
            <a:r>
              <a:rPr lang="fr-FR" sz="4800" dirty="0">
                <a:solidFill>
                  <a:srgbClr val="FFFFFF"/>
                </a:solidFill>
              </a:rPr>
              <a:t>Rétrospective 2022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6315E0-4A92-D628-954B-4890E657E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2702" y="4836882"/>
            <a:ext cx="4749670" cy="1459915"/>
          </a:xfrm>
        </p:spPr>
        <p:txBody>
          <a:bodyPr anchor="t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71 Licenciés</a:t>
            </a:r>
          </a:p>
          <a:p>
            <a:r>
              <a:rPr lang="fr-FR" dirty="0">
                <a:solidFill>
                  <a:srgbClr val="FFFFFF"/>
                </a:solidFill>
              </a:rPr>
              <a:t>11 Femmes dont 1 junior</a:t>
            </a:r>
          </a:p>
          <a:p>
            <a:r>
              <a:rPr lang="fr-FR" dirty="0">
                <a:solidFill>
                  <a:srgbClr val="FFFFFF"/>
                </a:solidFill>
              </a:rPr>
              <a:t>60 Hommes dont 2 juniors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172646-A79F-206C-3A6B-A7DB7F685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7" y="193308"/>
            <a:ext cx="3102535" cy="3235692"/>
          </a:xfrm>
          <a:prstGeom prst="rect">
            <a:avLst/>
          </a:prstGeom>
        </p:spPr>
      </p:pic>
      <p:pic>
        <p:nvPicPr>
          <p:cNvPr id="7" name="Image 6" descr="Une image contenant texte, peinture&#10;&#10;Description générée automatiquement">
            <a:extLst>
              <a:ext uri="{FF2B5EF4-FFF2-40B4-BE49-F238E27FC236}">
                <a16:creationId xmlns:a16="http://schemas.microsoft.com/office/drawing/2014/main" id="{A410A3D5-9228-A7BB-837F-EBCA0A377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13" y="2315278"/>
            <a:ext cx="4486215" cy="25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6EEBD7-C55B-C759-797C-F0CF711C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692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CRC OPEN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4980A9-ADBC-5A21-D075-85C8E26E0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770" y="554223"/>
            <a:ext cx="9366226" cy="9455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>
                <a:solidFill>
                  <a:schemeClr val="bg1"/>
                </a:solidFill>
              </a:rPr>
              <a:t>L’équipe termine 1ére de son groupe, elle se maintiens en 1ere division après avoir perdu en 1/2 finale contre Beauvais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personne, groupe, gens, posant&#10;&#10;Description générée automatiquement">
            <a:extLst>
              <a:ext uri="{FF2B5EF4-FFF2-40B4-BE49-F238E27FC236}">
                <a16:creationId xmlns:a16="http://schemas.microsoft.com/office/drawing/2014/main" id="{FC52323F-84C2-2F21-8E66-DD5CEA929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0" y="1755979"/>
            <a:ext cx="6591299" cy="49434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1867DEB-40B4-4F05-1EB9-4FFA23E7FE96}"/>
              </a:ext>
            </a:extLst>
          </p:cNvPr>
          <p:cNvSpPr txBox="1"/>
          <p:nvPr/>
        </p:nvSpPr>
        <p:spPr>
          <a:xfrm>
            <a:off x="7429058" y="2690336"/>
            <a:ext cx="4384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Coach: Caron Mickaël</a:t>
            </a:r>
          </a:p>
          <a:p>
            <a:endParaRPr lang="fr-FR" dirty="0"/>
          </a:p>
          <a:p>
            <a:r>
              <a:rPr lang="fr-FR" dirty="0"/>
              <a:t>Equipe: Coquillard Joël – </a:t>
            </a:r>
            <a:r>
              <a:rPr lang="fr-FR" dirty="0" err="1"/>
              <a:t>Deconninck</a:t>
            </a:r>
            <a:r>
              <a:rPr lang="fr-FR" dirty="0"/>
              <a:t> Didier – </a:t>
            </a:r>
            <a:r>
              <a:rPr lang="fr-FR" dirty="0" err="1"/>
              <a:t>Deconninck</a:t>
            </a:r>
            <a:r>
              <a:rPr lang="fr-FR" dirty="0"/>
              <a:t> </a:t>
            </a:r>
            <a:r>
              <a:rPr lang="fr-FR" dirty="0" err="1"/>
              <a:t>Stelio</a:t>
            </a:r>
            <a:r>
              <a:rPr lang="fr-FR" dirty="0"/>
              <a:t> – </a:t>
            </a:r>
            <a:r>
              <a:rPr lang="fr-FR" dirty="0" err="1"/>
              <a:t>Neddar</a:t>
            </a:r>
            <a:r>
              <a:rPr lang="fr-FR" dirty="0"/>
              <a:t> Michel – Laurence Hervé – </a:t>
            </a:r>
            <a:r>
              <a:rPr lang="fr-FR" dirty="0" err="1"/>
              <a:t>Tugaut</a:t>
            </a:r>
            <a:r>
              <a:rPr lang="fr-FR" dirty="0"/>
              <a:t> Lionel – </a:t>
            </a:r>
            <a:r>
              <a:rPr lang="fr-FR" dirty="0" err="1"/>
              <a:t>Lecras</a:t>
            </a:r>
            <a:r>
              <a:rPr lang="fr-FR" dirty="0"/>
              <a:t> John - Caron Mickaël</a:t>
            </a:r>
          </a:p>
        </p:txBody>
      </p:sp>
    </p:spTree>
    <p:extLst>
      <p:ext uri="{BB962C8B-B14F-4D97-AF65-F5344CB8AC3E}">
        <p14:creationId xmlns:p14="http://schemas.microsoft.com/office/powerpoint/2010/main" val="17971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7BE43A-6EEF-E2CE-09A2-1280561FF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400" y="1658806"/>
            <a:ext cx="8147713" cy="30812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115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115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résultats</a:t>
            </a:r>
            <a:r>
              <a:rPr lang="en-US" sz="115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5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15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5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championnat</a:t>
            </a:r>
            <a:endParaRPr lang="en-US" sz="115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1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personne, terrain, extérieur, debout&#10;&#10;Description générée automatiquement">
            <a:extLst>
              <a:ext uri="{FF2B5EF4-FFF2-40B4-BE49-F238E27FC236}">
                <a16:creationId xmlns:a16="http://schemas.microsoft.com/office/drawing/2014/main" id="{8723CC82-1CF2-6B60-8509-221CB4393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" b="3123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3896D0-4917-49EF-2A06-5ED22D6C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29" y="387791"/>
            <a:ext cx="3052293" cy="1874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½ FINALISTE TRIPLETTE FEMININ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3F3E17-AFD4-19E2-3F41-DD42E20D2B4D}"/>
              </a:ext>
            </a:extLst>
          </p:cNvPr>
          <p:cNvSpPr txBox="1"/>
          <p:nvPr/>
        </p:nvSpPr>
        <p:spPr>
          <a:xfrm>
            <a:off x="460991" y="3666998"/>
            <a:ext cx="3274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Prevost Sabrina  </a:t>
            </a:r>
            <a:r>
              <a:rPr lang="fr-FR" sz="3200" dirty="0" err="1">
                <a:solidFill>
                  <a:schemeClr val="bg1"/>
                </a:solidFill>
              </a:rPr>
              <a:t>Dequaie</a:t>
            </a:r>
            <a:r>
              <a:rPr lang="fr-FR" sz="3200" dirty="0">
                <a:solidFill>
                  <a:schemeClr val="bg1"/>
                </a:solidFill>
              </a:rPr>
              <a:t> Michèle  Cattier Lydie</a:t>
            </a:r>
          </a:p>
        </p:txBody>
      </p:sp>
    </p:spTree>
    <p:extLst>
      <p:ext uri="{BB962C8B-B14F-4D97-AF65-F5344CB8AC3E}">
        <p14:creationId xmlns:p14="http://schemas.microsoft.com/office/powerpoint/2010/main" val="115499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C8E511-48F7-5C0B-3F7B-E6F6EB44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Autofit/>
          </a:bodyPr>
          <a:lstStyle/>
          <a:p>
            <a:r>
              <a:rPr lang="fr-FR" sz="4000" dirty="0"/>
              <a:t>½ FINALISTE TRIPLETTE MASCULIN</a:t>
            </a:r>
          </a:p>
        </p:txBody>
      </p:sp>
      <p:pic>
        <p:nvPicPr>
          <p:cNvPr id="5" name="Espace réservé du contenu 4" descr="Une image contenant extérieur, terrain, personne&#10;&#10;Description générée automatiquement">
            <a:extLst>
              <a:ext uri="{FF2B5EF4-FFF2-40B4-BE49-F238E27FC236}">
                <a16:creationId xmlns:a16="http://schemas.microsoft.com/office/drawing/2014/main" id="{010FD612-9A50-19C1-E9F0-4609AE46A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r="159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DEAEE1-3BB1-796D-30AE-3DC770F3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3657600"/>
            <a:ext cx="3272142" cy="2301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Neddar</a:t>
            </a:r>
            <a:r>
              <a:rPr lang="en-US" sz="3200" dirty="0"/>
              <a:t> Michel</a:t>
            </a:r>
          </a:p>
          <a:p>
            <a:pPr marL="0" indent="0">
              <a:buNone/>
            </a:pPr>
            <a:r>
              <a:rPr lang="en-US" sz="3200" dirty="0" err="1"/>
              <a:t>Deconninck</a:t>
            </a:r>
            <a:r>
              <a:rPr lang="en-US" sz="3200" dirty="0"/>
              <a:t> </a:t>
            </a:r>
            <a:r>
              <a:rPr lang="en-US" sz="3200" dirty="0" err="1"/>
              <a:t>Stelio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Tugaut</a:t>
            </a:r>
            <a:r>
              <a:rPr lang="en-US" sz="3200" dirty="0"/>
              <a:t> Lionel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D15AA5-2D73-4A11-A8C5-045F5F43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883" y="1"/>
            <a:ext cx="1219988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0BFB91-60CA-7E3B-263E-536C4F30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3981425" cy="2147520"/>
          </a:xfrm>
        </p:spPr>
        <p:txBody>
          <a:bodyPr>
            <a:normAutofit/>
          </a:bodyPr>
          <a:lstStyle/>
          <a:p>
            <a:r>
              <a:rPr lang="fr-FR" sz="4000" dirty="0"/>
              <a:t>VICE-CHAMPION TRIPLETTE MASCULIN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158FAB-5B51-448D-B57F-B977E815C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522BD938-9DFF-4709-A3BD-499A2B456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EE23561C-E245-4EC9-996E-99893D1F1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36B954F-9D36-49C3-8B2C-EC327B40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49AAB67-422A-4669-A954-FB5FA0631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212EC127-4771-463A-A7D7-C8B9D923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2340F8-3D1D-481C-8E6A-DBB1C5A5F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CE0B4D-8F94-4455-89FE-2F37775A8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AA6AA56D-4829-4C1A-AB58-33D00416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73DE339F-48D1-468B-90E6-59A7FF981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10ABA130-9453-4EBB-9410-3D2CE04E0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CBB3F52E-6FA3-4B26-9245-5420C9D6A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E05E0729-E81C-4ABC-840F-FED6F147A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92CEFBE2-704E-4F3D-9127-BF1AAAF0B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59C6C9C8-8026-4DB6-95BA-15AFB5F4C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C87A238B-F98E-42C1-80BF-9AFA32892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AB93E8E-CF0D-416D-B04B-53CD5FE7B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D0F8339C-7983-42B5-8164-66D306B9C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F44A32FF-DC2C-45E7-BE24-405D435EF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4AF73CC-5BCB-4B12-BCDD-108624BF7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DE8A7978-D28E-4E84-9E09-E6083A663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B525C9-AA1D-A298-67F0-FFB87DF6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668" y="3293634"/>
            <a:ext cx="3981424" cy="30348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Coquillard</a:t>
            </a:r>
            <a:r>
              <a:rPr lang="en-US" sz="3200" dirty="0"/>
              <a:t> Joël</a:t>
            </a:r>
          </a:p>
          <a:p>
            <a:pPr marL="0" indent="0">
              <a:buNone/>
            </a:pPr>
            <a:r>
              <a:rPr lang="en-US" sz="3200" dirty="0"/>
              <a:t>Laurence </a:t>
            </a:r>
            <a:r>
              <a:rPr lang="en-US" sz="3200" dirty="0" err="1"/>
              <a:t>Hervé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Caron Mickaël</a:t>
            </a:r>
          </a:p>
        </p:txBody>
      </p:sp>
      <p:pic>
        <p:nvPicPr>
          <p:cNvPr id="5" name="Espace réservé du contenu 4" descr="Une image contenant personne, debout&#10;&#10;Description générée automatiquement">
            <a:extLst>
              <a:ext uri="{FF2B5EF4-FFF2-40B4-BE49-F238E27FC236}">
                <a16:creationId xmlns:a16="http://schemas.microsoft.com/office/drawing/2014/main" id="{F38F8133-06C2-ECD4-1709-F35228A50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r="9643" b="-2"/>
          <a:stretch/>
        </p:blipFill>
        <p:spPr>
          <a:xfrm>
            <a:off x="5860472" y="730949"/>
            <a:ext cx="5731071" cy="54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7BE43A-6EEF-E2CE-09A2-1280561FF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42899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 équipes engagées dans les compétitions club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6315E0-4A92-D628-954B-4890E657E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7826" y="371061"/>
            <a:ext cx="7875877" cy="636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/>
              <a:t>Coupe de France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CDC Open</a:t>
            </a:r>
          </a:p>
          <a:p>
            <a:r>
              <a:rPr lang="en-US" sz="2800" dirty="0"/>
              <a:t>CDC </a:t>
            </a:r>
            <a:r>
              <a:rPr lang="en-US" sz="2800" dirty="0" err="1"/>
              <a:t>Féminin</a:t>
            </a:r>
            <a:endParaRPr lang="en-US" sz="2800" dirty="0"/>
          </a:p>
          <a:p>
            <a:r>
              <a:rPr lang="en-US" sz="2800" dirty="0"/>
              <a:t>CDC Veteran</a:t>
            </a:r>
          </a:p>
          <a:p>
            <a:r>
              <a:rPr lang="en-US" sz="2800" dirty="0"/>
              <a:t>CDC Provençal 1</a:t>
            </a:r>
          </a:p>
          <a:p>
            <a:r>
              <a:rPr lang="en-US" sz="2800" dirty="0"/>
              <a:t>CDC Provençal 2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r"/>
            <a:r>
              <a:rPr lang="en-US" sz="2800" dirty="0"/>
              <a:t>CRC Veteran</a:t>
            </a:r>
          </a:p>
          <a:p>
            <a:pPr algn="r"/>
            <a:r>
              <a:rPr lang="en-US" sz="2800" dirty="0"/>
              <a:t>CRC Open</a:t>
            </a:r>
          </a:p>
        </p:txBody>
      </p:sp>
    </p:spTree>
    <p:extLst>
      <p:ext uri="{BB962C8B-B14F-4D97-AF65-F5344CB8AC3E}">
        <p14:creationId xmlns:p14="http://schemas.microsoft.com/office/powerpoint/2010/main" val="9963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7BE43A-6EEF-E2CE-09A2-1280561FF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5446296" cy="8021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dirty="0"/>
              <a:t>COUPE DE FRANCE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6315E0-4A92-D628-954B-4890E657E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571" y="2197802"/>
            <a:ext cx="4408228" cy="1192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dirty="0" err="1"/>
              <a:t>L’équipe</a:t>
            </a:r>
            <a:r>
              <a:rPr lang="en-US" dirty="0"/>
              <a:t> ne passe pas le premier tour après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défaite</a:t>
            </a:r>
            <a:r>
              <a:rPr lang="en-US" dirty="0"/>
              <a:t> face à </a:t>
            </a:r>
            <a:r>
              <a:rPr lang="en-US" dirty="0" err="1"/>
              <a:t>Gauchy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extérieur, arbre, personne, route&#10;&#10;Description générée automatiquement">
            <a:extLst>
              <a:ext uri="{FF2B5EF4-FFF2-40B4-BE49-F238E27FC236}">
                <a16:creationId xmlns:a16="http://schemas.microsoft.com/office/drawing/2014/main" id="{8F3380A7-6B4E-BE1F-6C58-6DF258E32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5" r="12174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0CE15B0-C5EE-8E37-7D30-2AF10D6523B3}"/>
              </a:ext>
            </a:extLst>
          </p:cNvPr>
          <p:cNvSpPr txBox="1"/>
          <p:nvPr/>
        </p:nvSpPr>
        <p:spPr>
          <a:xfrm>
            <a:off x="649581" y="5036074"/>
            <a:ext cx="611241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Coach: </a:t>
            </a:r>
            <a:r>
              <a:rPr lang="fr-FR" dirty="0" err="1"/>
              <a:t>Deconninck</a:t>
            </a:r>
            <a:r>
              <a:rPr lang="fr-FR" dirty="0"/>
              <a:t> Lucile</a:t>
            </a:r>
          </a:p>
          <a:p>
            <a:pPr>
              <a:spcAft>
                <a:spcPts val="600"/>
              </a:spcAft>
            </a:pPr>
            <a:r>
              <a:rPr lang="fr-FR" dirty="0"/>
              <a:t>Equipe: Cattier Lydie – </a:t>
            </a:r>
            <a:r>
              <a:rPr lang="fr-FR" dirty="0" err="1"/>
              <a:t>Deconninck</a:t>
            </a:r>
            <a:r>
              <a:rPr lang="fr-FR" dirty="0"/>
              <a:t> Sabine - </a:t>
            </a:r>
            <a:r>
              <a:rPr lang="fr-FR" dirty="0" err="1"/>
              <a:t>Deconninck</a:t>
            </a:r>
            <a:r>
              <a:rPr lang="fr-FR" dirty="0"/>
              <a:t> </a:t>
            </a:r>
            <a:r>
              <a:rPr lang="fr-FR" dirty="0" err="1"/>
              <a:t>Stelio</a:t>
            </a:r>
            <a:r>
              <a:rPr lang="fr-FR" dirty="0"/>
              <a:t> – </a:t>
            </a:r>
            <a:r>
              <a:rPr lang="fr-FR" dirty="0" err="1"/>
              <a:t>Deconninck</a:t>
            </a:r>
            <a:r>
              <a:rPr lang="fr-FR" dirty="0"/>
              <a:t> Didier – </a:t>
            </a:r>
            <a:r>
              <a:rPr lang="fr-FR" dirty="0" err="1"/>
              <a:t>Tugaut</a:t>
            </a:r>
            <a:r>
              <a:rPr lang="fr-FR" dirty="0"/>
              <a:t> Lionel – </a:t>
            </a:r>
            <a:r>
              <a:rPr lang="fr-FR" dirty="0" err="1"/>
              <a:t>Neddar</a:t>
            </a:r>
            <a:r>
              <a:rPr lang="fr-FR" dirty="0"/>
              <a:t> Michel – Coquillard Joël – Caron Mickaël</a:t>
            </a:r>
          </a:p>
        </p:txBody>
      </p:sp>
    </p:spTree>
    <p:extLst>
      <p:ext uri="{BB962C8B-B14F-4D97-AF65-F5344CB8AC3E}">
        <p14:creationId xmlns:p14="http://schemas.microsoft.com/office/powerpoint/2010/main" val="30132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734DD8-2BBD-BB15-4FB8-B39DBB77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CDC OPEN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B88ED8-0EE5-5F51-1515-F9F25E8AB912}"/>
              </a:ext>
            </a:extLst>
          </p:cNvPr>
          <p:cNvSpPr txBox="1"/>
          <p:nvPr/>
        </p:nvSpPr>
        <p:spPr>
          <a:xfrm>
            <a:off x="331304" y="1251741"/>
            <a:ext cx="8221649" cy="178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Coach: </a:t>
            </a:r>
            <a:r>
              <a:rPr lang="en-US" dirty="0" err="1"/>
              <a:t>Rouze</a:t>
            </a:r>
            <a:r>
              <a:rPr lang="en-US" dirty="0"/>
              <a:t> Franck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/>
              <a:t>Equipe</a:t>
            </a:r>
            <a:r>
              <a:rPr lang="en-US" dirty="0"/>
              <a:t>: Lefevre Denis – </a:t>
            </a:r>
            <a:r>
              <a:rPr lang="en-US" dirty="0" err="1"/>
              <a:t>Bricoteau</a:t>
            </a:r>
            <a:r>
              <a:rPr lang="en-US" dirty="0"/>
              <a:t> Sébastien – Lefevre Alexis – </a:t>
            </a:r>
            <a:r>
              <a:rPr lang="en-US" dirty="0" err="1"/>
              <a:t>Coupier</a:t>
            </a:r>
            <a:r>
              <a:rPr lang="en-US" dirty="0"/>
              <a:t> Mickaël – </a:t>
            </a:r>
            <a:r>
              <a:rPr lang="en-US" dirty="0" err="1"/>
              <a:t>Oribé</a:t>
            </a:r>
            <a:r>
              <a:rPr lang="en-US" dirty="0"/>
              <a:t> Laurent – Perret Guy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30300F6-D56E-1669-3DFA-EC8AB257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712" y="387223"/>
            <a:ext cx="3825432" cy="830453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L’équipe termine 3 </a:t>
            </a:r>
            <a:r>
              <a:rPr lang="fr-FR" dirty="0" err="1">
                <a:solidFill>
                  <a:schemeClr val="bg1"/>
                </a:solidFill>
              </a:rPr>
              <a:t>ème</a:t>
            </a:r>
            <a:r>
              <a:rPr lang="fr-FR" dirty="0">
                <a:solidFill>
                  <a:schemeClr val="bg1"/>
                </a:solidFill>
              </a:rPr>
              <a:t> de son groupe.</a:t>
            </a:r>
          </a:p>
        </p:txBody>
      </p:sp>
      <p:pic>
        <p:nvPicPr>
          <p:cNvPr id="13" name="Image 12" descr="Une image contenant personne, arbre, extérieur, groupe&#10;&#10;Description générée automatiquement">
            <a:extLst>
              <a:ext uri="{FF2B5EF4-FFF2-40B4-BE49-F238E27FC236}">
                <a16:creationId xmlns:a16="http://schemas.microsoft.com/office/drawing/2014/main" id="{90A4319E-2B9A-E410-980A-ACD714F16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5" y="2535533"/>
            <a:ext cx="5539409" cy="41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53DD0F-F543-0E94-0C5B-974F4098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8"/>
            <a:ext cx="3091607" cy="832856"/>
          </a:xfrm>
        </p:spPr>
        <p:txBody>
          <a:bodyPr anchor="b">
            <a:normAutofit/>
          </a:bodyPr>
          <a:lstStyle/>
          <a:p>
            <a:r>
              <a:rPr lang="fr-FR" sz="4000" dirty="0"/>
              <a:t>CDC FEMININ</a:t>
            </a:r>
          </a:p>
        </p:txBody>
      </p:sp>
      <p:pic>
        <p:nvPicPr>
          <p:cNvPr id="5" name="Espace réservé du contenu 4" descr="Une image contenant personne, extérieur, arbre&#10;&#10;Description générée automatiquement">
            <a:extLst>
              <a:ext uri="{FF2B5EF4-FFF2-40B4-BE49-F238E27FC236}">
                <a16:creationId xmlns:a16="http://schemas.microsoft.com/office/drawing/2014/main" id="{99C71D82-44A1-BD30-FA31-1CEAC66A3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DD17E1-1A9A-2838-E0E1-8C988871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589" y="1811870"/>
            <a:ext cx="2942813" cy="1010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000" dirty="0"/>
              <a:t>L’équipe termine 1ére de son </a:t>
            </a:r>
            <a:r>
              <a:rPr lang="fr-FR" sz="2100" dirty="0"/>
              <a:t>groupe</a:t>
            </a:r>
            <a:r>
              <a:rPr lang="fr-FR" sz="2000" dirty="0"/>
              <a:t> </a:t>
            </a:r>
            <a:r>
              <a:rPr lang="fr-FR" sz="2100" dirty="0"/>
              <a:t>et s’incline en ½ finale face à </a:t>
            </a:r>
            <a:r>
              <a:rPr lang="fr-FR" sz="2100" dirty="0" err="1"/>
              <a:t>Leuilly</a:t>
            </a:r>
            <a:r>
              <a:rPr lang="fr-FR" sz="2100" dirty="0"/>
              <a:t> en phase finale</a:t>
            </a:r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5347DF-AD8F-D871-C2CB-0B2897405F81}"/>
              </a:ext>
            </a:extLst>
          </p:cNvPr>
          <p:cNvSpPr txBox="1"/>
          <p:nvPr/>
        </p:nvSpPr>
        <p:spPr>
          <a:xfrm>
            <a:off x="8469525" y="4308478"/>
            <a:ext cx="3438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Coach: </a:t>
            </a:r>
            <a:r>
              <a:rPr lang="fr-FR" dirty="0" err="1"/>
              <a:t>Dequaie</a:t>
            </a:r>
            <a:r>
              <a:rPr lang="fr-FR" dirty="0"/>
              <a:t> Michèle</a:t>
            </a:r>
          </a:p>
          <a:p>
            <a:r>
              <a:rPr lang="fr-FR" dirty="0"/>
              <a:t>Equipe: </a:t>
            </a:r>
            <a:r>
              <a:rPr lang="fr-FR" dirty="0" err="1"/>
              <a:t>Deconninck</a:t>
            </a:r>
            <a:r>
              <a:rPr lang="fr-FR" dirty="0"/>
              <a:t> Sabine – </a:t>
            </a:r>
            <a:r>
              <a:rPr lang="fr-FR" dirty="0" err="1"/>
              <a:t>Deconninck</a:t>
            </a:r>
            <a:r>
              <a:rPr lang="fr-FR" dirty="0"/>
              <a:t> Lucile – Cattier Lydie – </a:t>
            </a:r>
            <a:r>
              <a:rPr lang="fr-FR" dirty="0" err="1"/>
              <a:t>Groy</a:t>
            </a:r>
            <a:r>
              <a:rPr lang="fr-FR" dirty="0"/>
              <a:t> Florence – </a:t>
            </a:r>
            <a:r>
              <a:rPr lang="fr-FR" dirty="0" err="1"/>
              <a:t>Dequaie</a:t>
            </a:r>
            <a:r>
              <a:rPr lang="fr-FR" dirty="0"/>
              <a:t> Michèle</a:t>
            </a:r>
          </a:p>
        </p:txBody>
      </p:sp>
    </p:spTree>
    <p:extLst>
      <p:ext uri="{BB962C8B-B14F-4D97-AF65-F5344CB8AC3E}">
        <p14:creationId xmlns:p14="http://schemas.microsoft.com/office/powerpoint/2010/main" val="15106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8" descr="Une image contenant personne, groupe, posant, gens&#10;&#10;Description générée automatiquement">
            <a:extLst>
              <a:ext uri="{FF2B5EF4-FFF2-40B4-BE49-F238E27FC236}">
                <a16:creationId xmlns:a16="http://schemas.microsoft.com/office/drawing/2014/main" id="{3FA8FED2-12E9-97CA-BBB6-63A4BEB15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49" y="263097"/>
            <a:ext cx="4748836" cy="63317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16CF28-084D-67F8-62B0-AEC766F3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543" y="-363852"/>
            <a:ext cx="5323715" cy="1642970"/>
          </a:xfrm>
        </p:spPr>
        <p:txBody>
          <a:bodyPr anchor="b"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CDC VETERAN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982E318-D25F-7380-6DA9-71306876D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767" y="1822798"/>
            <a:ext cx="3803798" cy="11986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L’équipe termine 1ére de son groupe et s’incline en ½ finale face à Gauchy en phase finale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DD2E02-FD6F-1EA2-645A-710D84958822}"/>
              </a:ext>
            </a:extLst>
          </p:cNvPr>
          <p:cNvSpPr txBox="1"/>
          <p:nvPr/>
        </p:nvSpPr>
        <p:spPr>
          <a:xfrm>
            <a:off x="8284641" y="3997688"/>
            <a:ext cx="37749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Coach: </a:t>
            </a:r>
            <a:r>
              <a:rPr lang="fr-FR" dirty="0" err="1">
                <a:solidFill>
                  <a:schemeClr val="bg1"/>
                </a:solidFill>
              </a:rPr>
              <a:t>Paci</a:t>
            </a:r>
            <a:r>
              <a:rPr lang="fr-FR" dirty="0">
                <a:solidFill>
                  <a:schemeClr val="bg1"/>
                </a:solidFill>
              </a:rPr>
              <a:t> Laurent</a:t>
            </a:r>
          </a:p>
          <a:p>
            <a:r>
              <a:rPr lang="fr-FR" dirty="0">
                <a:solidFill>
                  <a:schemeClr val="bg1"/>
                </a:solidFill>
              </a:rPr>
              <a:t>Equipe: </a:t>
            </a:r>
            <a:r>
              <a:rPr lang="fr-FR" dirty="0" err="1">
                <a:solidFill>
                  <a:schemeClr val="bg1"/>
                </a:solidFill>
              </a:rPr>
              <a:t>Dequaie</a:t>
            </a:r>
            <a:r>
              <a:rPr lang="fr-FR" dirty="0">
                <a:solidFill>
                  <a:schemeClr val="bg1"/>
                </a:solidFill>
              </a:rPr>
              <a:t> Michèle – </a:t>
            </a:r>
          </a:p>
          <a:p>
            <a:r>
              <a:rPr lang="fr-FR" dirty="0">
                <a:solidFill>
                  <a:schemeClr val="bg1"/>
                </a:solidFill>
              </a:rPr>
              <a:t>Renaut Jean-Luc – Serre Pascal – </a:t>
            </a:r>
            <a:r>
              <a:rPr lang="fr-FR" dirty="0" err="1">
                <a:solidFill>
                  <a:schemeClr val="bg1"/>
                </a:solidFill>
              </a:rPr>
              <a:t>Perotin</a:t>
            </a:r>
            <a:r>
              <a:rPr lang="fr-FR" dirty="0">
                <a:solidFill>
                  <a:schemeClr val="bg1"/>
                </a:solidFill>
              </a:rPr>
              <a:t> Gérard – </a:t>
            </a:r>
            <a:r>
              <a:rPr lang="fr-FR" dirty="0" err="1">
                <a:solidFill>
                  <a:schemeClr val="bg1"/>
                </a:solidFill>
              </a:rPr>
              <a:t>Matinda</a:t>
            </a:r>
            <a:r>
              <a:rPr lang="fr-FR" dirty="0">
                <a:solidFill>
                  <a:schemeClr val="bg1"/>
                </a:solidFill>
              </a:rPr>
              <a:t> José-Florent – Fernandez Valle </a:t>
            </a:r>
            <a:r>
              <a:rPr lang="fr-FR" dirty="0" err="1">
                <a:solidFill>
                  <a:schemeClr val="bg1"/>
                </a:solidFill>
              </a:rPr>
              <a:t>Salustiano</a:t>
            </a:r>
            <a:r>
              <a:rPr lang="fr-FR" dirty="0">
                <a:solidFill>
                  <a:schemeClr val="bg1"/>
                </a:solidFill>
              </a:rPr>
              <a:t>(Tano) – </a:t>
            </a:r>
            <a:r>
              <a:rPr lang="fr-FR" dirty="0" err="1">
                <a:solidFill>
                  <a:schemeClr val="bg1"/>
                </a:solidFill>
              </a:rPr>
              <a:t>Paci</a:t>
            </a:r>
            <a:r>
              <a:rPr lang="fr-FR" dirty="0">
                <a:solidFill>
                  <a:schemeClr val="bg1"/>
                </a:solidFill>
              </a:rPr>
              <a:t> Laurent</a:t>
            </a:r>
          </a:p>
        </p:txBody>
      </p:sp>
    </p:spTree>
    <p:extLst>
      <p:ext uri="{BB962C8B-B14F-4D97-AF65-F5344CB8AC3E}">
        <p14:creationId xmlns:p14="http://schemas.microsoft.com/office/powerpoint/2010/main" val="18995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457815-3AA8-7534-1649-B4C3C310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46" y="552279"/>
            <a:ext cx="4230100" cy="1087200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CDC PROVENCAL 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4A115C-F19A-026D-EF56-D7D95981EBD8}"/>
              </a:ext>
            </a:extLst>
          </p:cNvPr>
          <p:cNvSpPr txBox="1"/>
          <p:nvPr/>
        </p:nvSpPr>
        <p:spPr>
          <a:xfrm>
            <a:off x="748257" y="2628416"/>
            <a:ext cx="4230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L’équipe termine 1ére de son groupe et remporte le titre de </a:t>
            </a:r>
            <a:r>
              <a:rPr lang="fr-FR" sz="3600" b="1" i="1" dirty="0">
                <a:solidFill>
                  <a:schemeClr val="bg1"/>
                </a:solidFill>
              </a:rPr>
              <a:t>CHAMPION DE L’AISNE DES CLUBS AU JEU PROVENCAL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31AF8F-4360-2127-CA46-2505E5D02223}"/>
              </a:ext>
            </a:extLst>
          </p:cNvPr>
          <p:cNvSpPr txBox="1"/>
          <p:nvPr/>
        </p:nvSpPr>
        <p:spPr>
          <a:xfrm>
            <a:off x="288487" y="5257959"/>
            <a:ext cx="4982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Coach: Caron Mickaël</a:t>
            </a:r>
          </a:p>
          <a:p>
            <a:r>
              <a:rPr lang="fr-FR" dirty="0">
                <a:solidFill>
                  <a:schemeClr val="bg1"/>
                </a:solidFill>
              </a:rPr>
              <a:t>Equipe: </a:t>
            </a:r>
            <a:r>
              <a:rPr lang="fr-FR" dirty="0" err="1">
                <a:solidFill>
                  <a:schemeClr val="bg1"/>
                </a:solidFill>
              </a:rPr>
              <a:t>Neddar</a:t>
            </a:r>
            <a:r>
              <a:rPr lang="fr-FR" dirty="0">
                <a:solidFill>
                  <a:schemeClr val="bg1"/>
                </a:solidFill>
              </a:rPr>
              <a:t> Michel – </a:t>
            </a:r>
            <a:r>
              <a:rPr lang="fr-FR" dirty="0" err="1">
                <a:solidFill>
                  <a:schemeClr val="bg1"/>
                </a:solidFill>
              </a:rPr>
              <a:t>Tugaut</a:t>
            </a:r>
            <a:r>
              <a:rPr lang="fr-FR" dirty="0">
                <a:solidFill>
                  <a:schemeClr val="bg1"/>
                </a:solidFill>
              </a:rPr>
              <a:t> Lionel – Coquillard Joël – </a:t>
            </a:r>
            <a:r>
              <a:rPr lang="fr-FR" dirty="0" err="1">
                <a:solidFill>
                  <a:schemeClr val="bg1"/>
                </a:solidFill>
              </a:rPr>
              <a:t>Deconninck</a:t>
            </a:r>
            <a:r>
              <a:rPr lang="fr-FR" dirty="0">
                <a:solidFill>
                  <a:schemeClr val="bg1"/>
                </a:solidFill>
              </a:rPr>
              <a:t> Didier – </a:t>
            </a:r>
            <a:r>
              <a:rPr lang="fr-FR" dirty="0" err="1">
                <a:solidFill>
                  <a:schemeClr val="bg1"/>
                </a:solidFill>
              </a:rPr>
              <a:t>Deconninck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Stelio</a:t>
            </a:r>
            <a:r>
              <a:rPr lang="fr-FR" dirty="0">
                <a:solidFill>
                  <a:schemeClr val="bg1"/>
                </a:solidFill>
              </a:rPr>
              <a:t> – Lefevre Alexis -  Caron Mickaël</a:t>
            </a:r>
          </a:p>
        </p:txBody>
      </p:sp>
      <p:pic>
        <p:nvPicPr>
          <p:cNvPr id="9" name="Espace réservé du contenu 8" descr="Une image contenant personne, extérieur, terrain, groupe&#10;&#10;Description générée automatiquement">
            <a:extLst>
              <a:ext uri="{FF2B5EF4-FFF2-40B4-BE49-F238E27FC236}">
                <a16:creationId xmlns:a16="http://schemas.microsoft.com/office/drawing/2014/main" id="{4CB6045E-9A44-0A47-F830-AA2497C70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64" y="1255669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206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467C63-A310-9236-C916-F8DF2AB1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296" y="489507"/>
            <a:ext cx="4076683" cy="720315"/>
          </a:xfrm>
        </p:spPr>
        <p:txBody>
          <a:bodyPr anchor="b">
            <a:normAutofit/>
          </a:bodyPr>
          <a:lstStyle/>
          <a:p>
            <a:r>
              <a:rPr lang="fr-FR" sz="4000" dirty="0"/>
              <a:t>CDC PROVENCAL 2</a:t>
            </a:r>
          </a:p>
        </p:txBody>
      </p:sp>
      <p:pic>
        <p:nvPicPr>
          <p:cNvPr id="5" name="Espace réservé du contenu 4" descr="Une image contenant personne, extérieur, debout, posant&#10;&#10;Description générée automatiquement">
            <a:extLst>
              <a:ext uri="{FF2B5EF4-FFF2-40B4-BE49-F238E27FC236}">
                <a16:creationId xmlns:a16="http://schemas.microsoft.com/office/drawing/2014/main" id="{C3F33D40-44DF-D4B2-F661-3C05A9D08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6" b="16660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E2C1686-690A-BB34-FFC8-E32FC524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427" y="1718665"/>
            <a:ext cx="2942813" cy="720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L’équipe termine 3 </a:t>
            </a:r>
            <a:r>
              <a:rPr lang="fr-FR" sz="2000" dirty="0" err="1"/>
              <a:t>ème</a:t>
            </a:r>
            <a:r>
              <a:rPr lang="fr-FR" sz="2000" dirty="0"/>
              <a:t> de son groupe.</a:t>
            </a:r>
          </a:p>
          <a:p>
            <a:endParaRPr lang="fr-FR" sz="2000" dirty="0"/>
          </a:p>
          <a:p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C43CF6-CD4D-6D5F-6554-8A8A9CFA5267}"/>
              </a:ext>
            </a:extLst>
          </p:cNvPr>
          <p:cNvSpPr txBox="1"/>
          <p:nvPr/>
        </p:nvSpPr>
        <p:spPr>
          <a:xfrm>
            <a:off x="22" y="6445530"/>
            <a:ext cx="12191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Coach: Perret Guy  	        Equipe: Laurence Hervé – </a:t>
            </a:r>
            <a:r>
              <a:rPr lang="fr-FR" sz="1600" dirty="0" err="1">
                <a:solidFill>
                  <a:schemeClr val="bg1"/>
                </a:solidFill>
              </a:rPr>
              <a:t>Oribé</a:t>
            </a:r>
            <a:r>
              <a:rPr lang="fr-FR" sz="1600" dirty="0">
                <a:solidFill>
                  <a:schemeClr val="bg1"/>
                </a:solidFill>
              </a:rPr>
              <a:t> Christian – </a:t>
            </a:r>
            <a:r>
              <a:rPr lang="fr-FR" sz="1600" dirty="0" err="1">
                <a:solidFill>
                  <a:schemeClr val="bg1"/>
                </a:solidFill>
              </a:rPr>
              <a:t>Bricoteau</a:t>
            </a:r>
            <a:r>
              <a:rPr lang="fr-FR" sz="1600" dirty="0">
                <a:solidFill>
                  <a:schemeClr val="bg1"/>
                </a:solidFill>
              </a:rPr>
              <a:t> Sébastien – Gonthier Franck – Gonthier Florent – Perret Guy</a:t>
            </a:r>
          </a:p>
        </p:txBody>
      </p:sp>
    </p:spTree>
    <p:extLst>
      <p:ext uri="{BB962C8B-B14F-4D97-AF65-F5344CB8AC3E}">
        <p14:creationId xmlns:p14="http://schemas.microsoft.com/office/powerpoint/2010/main" val="26005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4B4A02-DC7C-8AE5-E888-D9C7FD74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92" y="525454"/>
            <a:ext cx="3368017" cy="4501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CRC VETERAN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F34D2C-7AA5-6B6D-9BFE-862C335F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563" y="2124344"/>
            <a:ext cx="3650874" cy="13033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L’équipe</a:t>
            </a:r>
            <a:r>
              <a:rPr lang="en-US" sz="2000" dirty="0"/>
              <a:t> </a:t>
            </a:r>
            <a:r>
              <a:rPr lang="en-US" sz="2000" dirty="0" err="1"/>
              <a:t>termine</a:t>
            </a:r>
            <a:r>
              <a:rPr lang="en-US" sz="2000" dirty="0"/>
              <a:t> 3 </a:t>
            </a:r>
            <a:r>
              <a:rPr lang="en-US" sz="2000" dirty="0" err="1"/>
              <a:t>éme</a:t>
            </a:r>
            <a:r>
              <a:rPr lang="en-US" sz="2000" dirty="0"/>
              <a:t> de son </a:t>
            </a:r>
            <a:r>
              <a:rPr lang="en-US" sz="2000" dirty="0" err="1"/>
              <a:t>groupe</a:t>
            </a:r>
            <a:r>
              <a:rPr lang="en-US" sz="2000" dirty="0"/>
              <a:t> et </a:t>
            </a:r>
            <a:r>
              <a:rPr lang="en-US" sz="2000" dirty="0" err="1"/>
              <a:t>s’incline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½ finale de la phase finale </a:t>
            </a:r>
            <a:r>
              <a:rPr lang="en-US" sz="2000" dirty="0" err="1"/>
              <a:t>contre</a:t>
            </a:r>
            <a:r>
              <a:rPr lang="en-US" sz="2000" dirty="0"/>
              <a:t> </a:t>
            </a:r>
            <a:r>
              <a:rPr lang="en-US" sz="2000" dirty="0" err="1"/>
              <a:t>Friville</a:t>
            </a:r>
            <a:r>
              <a:rPr lang="en-US" sz="2000" dirty="0"/>
              <a:t>, </a:t>
            </a:r>
            <a:r>
              <a:rPr lang="en-US" sz="2000" dirty="0" err="1"/>
              <a:t>elle</a:t>
            </a:r>
            <a:r>
              <a:rPr lang="en-US" sz="2000" dirty="0"/>
              <a:t> redescend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départemental</a:t>
            </a:r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AEEC33-8F08-BB45-0F21-FD6AB2BAF35E}"/>
              </a:ext>
            </a:extLst>
          </p:cNvPr>
          <p:cNvSpPr txBox="1"/>
          <p:nvPr/>
        </p:nvSpPr>
        <p:spPr>
          <a:xfrm>
            <a:off x="8353851" y="3791305"/>
            <a:ext cx="3421957" cy="2778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Coach: </a:t>
            </a:r>
            <a:r>
              <a:rPr lang="en-US" sz="2000" dirty="0" err="1"/>
              <a:t>Coquillard</a:t>
            </a:r>
            <a:r>
              <a:rPr lang="en-US" sz="2000" dirty="0"/>
              <a:t> Joël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Equipe</a:t>
            </a:r>
            <a:r>
              <a:rPr lang="en-US" sz="2000" dirty="0"/>
              <a:t>: Cattier </a:t>
            </a:r>
            <a:r>
              <a:rPr lang="en-US" sz="2000" dirty="0" err="1"/>
              <a:t>Lydie</a:t>
            </a:r>
            <a:r>
              <a:rPr lang="en-US" sz="2000" dirty="0"/>
              <a:t> – Cattier Dominique – </a:t>
            </a:r>
            <a:r>
              <a:rPr lang="en-US" sz="2000" dirty="0" err="1"/>
              <a:t>Durthaler</a:t>
            </a:r>
            <a:r>
              <a:rPr lang="en-US" sz="2000" dirty="0"/>
              <a:t> Georges – </a:t>
            </a:r>
            <a:r>
              <a:rPr lang="en-US" sz="2000" dirty="0" err="1"/>
              <a:t>Douchet</a:t>
            </a:r>
            <a:r>
              <a:rPr lang="en-US" sz="2000" dirty="0"/>
              <a:t> François – </a:t>
            </a:r>
            <a:r>
              <a:rPr lang="en-US" sz="2000" dirty="0" err="1"/>
              <a:t>Douine</a:t>
            </a:r>
            <a:r>
              <a:rPr lang="en-US" sz="2000" dirty="0"/>
              <a:t> Christian – Maréchal André - </a:t>
            </a:r>
            <a:r>
              <a:rPr lang="en-US" sz="2000" dirty="0" err="1"/>
              <a:t>Coquillard</a:t>
            </a:r>
            <a:r>
              <a:rPr lang="en-US" sz="2000" dirty="0"/>
              <a:t> Joël - </a:t>
            </a:r>
          </a:p>
        </p:txBody>
      </p:sp>
    </p:spTree>
    <p:extLst>
      <p:ext uri="{BB962C8B-B14F-4D97-AF65-F5344CB8AC3E}">
        <p14:creationId xmlns:p14="http://schemas.microsoft.com/office/powerpoint/2010/main" val="267236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427</Words>
  <Application>Microsoft Office PowerPoint</Application>
  <PresentationFormat>Grand écran</PresentationFormat>
  <Paragraphs>60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Rétrospective 2022</vt:lpstr>
      <vt:lpstr>8 équipes engagées dans les compétitions club</vt:lpstr>
      <vt:lpstr>COUPE DE FRANCE</vt:lpstr>
      <vt:lpstr>CDC OPEN</vt:lpstr>
      <vt:lpstr>CDC FEMININ</vt:lpstr>
      <vt:lpstr>CDC VETERAN</vt:lpstr>
      <vt:lpstr>CDC PROVENCAL 1</vt:lpstr>
      <vt:lpstr>CDC PROVENCAL 2</vt:lpstr>
      <vt:lpstr>CRC VETERAN</vt:lpstr>
      <vt:lpstr>CRC OPEN</vt:lpstr>
      <vt:lpstr>Les résultats en championnat</vt:lpstr>
      <vt:lpstr>½ FINALISTE TRIPLETTE FEMININ</vt:lpstr>
      <vt:lpstr>½ FINALISTE TRIPLETTE MASCULIN</vt:lpstr>
      <vt:lpstr>VICE-CHAMPION TRIPLETTE MASCULIN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Rétrospective 2022</dc:title>
  <dc:creator>Mickaël CARON</dc:creator>
  <cp:lastModifiedBy>Mickaël CARON</cp:lastModifiedBy>
  <cp:revision>2</cp:revision>
  <dcterms:created xsi:type="dcterms:W3CDTF">2022-11-07T14:49:25Z</dcterms:created>
  <dcterms:modified xsi:type="dcterms:W3CDTF">2022-11-21T09:12:58Z</dcterms:modified>
</cp:coreProperties>
</file>